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843"/>
  </p:normalViewPr>
  <p:slideViewPr>
    <p:cSldViewPr snapToGrid="0">
      <p:cViewPr>
        <p:scale>
          <a:sx n="113" d="100"/>
          <a:sy n="113"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55344" y="1216246"/>
            <a:ext cx="10727766" cy="2145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　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のないベアメタル環境で行っていた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a:p>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JP" altLang="en-US" sz="2400" b="1">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5084"/>
            <a:ext cx="2482584" cy="2143657"/>
            <a:chOff x="1659467" y="3684938"/>
            <a:chExt cx="2482584" cy="214365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206446" y="3684938"/>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16709"/>
            <a:ext cx="2482584" cy="2110434"/>
            <a:chOff x="1659467" y="3718161"/>
            <a:chExt cx="2482584" cy="2110434"/>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180281" y="3718161"/>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4993219" y="1671061"/>
            <a:ext cx="7104415"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システムを作成し、</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カードに書き込む</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3E9FD02-9EEA-11F2-B064-DD140CF28FEE}"/>
              </a:ext>
            </a:extLst>
          </p:cNvPr>
          <p:cNvSpPr txBox="1"/>
          <p:nvPr/>
        </p:nvSpPr>
        <p:spPr>
          <a:xfrm>
            <a:off x="4993219" y="2182296"/>
            <a:ext cx="6466098"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現地で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19599" y="2873325"/>
            <a:ext cx="5440979" cy="3441302"/>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40089" y="4978400"/>
            <a:ext cx="3578578" cy="0"/>
          </a:xfrm>
          <a:prstGeom prst="straightConnector1">
            <a:avLst/>
          </a:prstGeom>
          <a:ln w="2540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295672" y="376973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295672" y="4987526"/>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大気が揺らぐ</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093972"/>
            <a:ext cx="80222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月は電波を出すため較正の確認に使える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129053" y="1134623"/>
            <a:ext cx="6963093" cy="3046988"/>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どう配置を補正したか？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207379" y="1082340"/>
            <a:ext cx="4866337" cy="5011143"/>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8" y="3946675"/>
                  <a:ext cx="982599" cy="5004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85299" y="3143068"/>
              <a:ext cx="1129431" cy="337754"/>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88463" y="378061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40618" y="4190918"/>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760596" y="157075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1616" y="3683849"/>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76205" y="44928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4508</TotalTime>
  <Words>1283</Words>
  <Application>Microsoft Macintosh PowerPoint</Application>
  <PresentationFormat>ワイド画面</PresentationFormat>
  <Paragraphs>502</Paragraphs>
  <Slides>38</Slides>
  <Notes>33</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202</cp:revision>
  <dcterms:created xsi:type="dcterms:W3CDTF">2025-01-26T06:27:01Z</dcterms:created>
  <dcterms:modified xsi:type="dcterms:W3CDTF">2025-01-29T09:35:17Z</dcterms:modified>
</cp:coreProperties>
</file>